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13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9236" y="64652"/>
            <a:ext cx="9051636" cy="67333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38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8745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9382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87453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4542"/>
            <a:ext cx="78279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Letter-join Plus 8" panose="02000505000000020003" pitchFamily="50" charset="0"/>
              </a:rPr>
              <a:t>Year 1 and 2 topic homework – Around the amazing world (Autumn 1)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3575" y="761205"/>
            <a:ext cx="395172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researcher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1. Make a collage using pictures</a:t>
            </a:r>
            <a:br>
              <a:rPr lang="en-GB" sz="2400" dirty="0">
                <a:latin typeface="Letter-join Plus 8" panose="02000505000000020003" pitchFamily="50" charset="0"/>
              </a:rPr>
            </a:br>
            <a:r>
              <a:rPr lang="en-GB" sz="2400" dirty="0">
                <a:latin typeface="Letter-join Plus 8" panose="02000505000000020003" pitchFamily="50" charset="0"/>
              </a:rPr>
              <a:t> from  holiday brochures or the 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internet showing interesting 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place to visit in Africa.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57707" y="790671"/>
            <a:ext cx="43300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presenter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2. Find out about different 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animals that live in Africa. Present 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your work in an exciting way!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652" y="3830221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designer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3. Design and make a traditional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African pattern. Think carefully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about the colours you will use.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41273" y="3803935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creator</a:t>
            </a:r>
          </a:p>
          <a:p>
            <a:r>
              <a:rPr lang="en-GB" sz="2400" dirty="0">
                <a:latin typeface="Letter-join Plus 8" panose="02000505000000020003" pitchFamily="50" charset="0"/>
              </a:rPr>
              <a:t>4. Find out about a traditional African dish or food and bring a picture of it. Even better try some</a:t>
            </a:r>
          </a:p>
          <a:p>
            <a:r>
              <a:rPr lang="en-GB" sz="2400" dirty="0">
                <a:latin typeface="Letter-join Plus 8" panose="02000505000000020003" pitchFamily="50" charset="0"/>
              </a:rPr>
              <a:t>traditional cooking!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180" y="280190"/>
            <a:ext cx="9762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-join Plus 8" panose="02000505000000020003" pitchFamily="50" charset="0"/>
              </a:rPr>
              <a:t>Your teacher will give you weekly homework and check that this has been completed. If you want to get a bit more creative, </a:t>
            </a:r>
          </a:p>
          <a:p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dojo and ‘X’ accounts.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956" y="2775187"/>
            <a:ext cx="1282621" cy="12826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720" y="2700969"/>
            <a:ext cx="1927324" cy="10829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783" y="5564113"/>
            <a:ext cx="3853738" cy="85595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4241" y="5344370"/>
            <a:ext cx="1407407" cy="14074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096" y="2260925"/>
            <a:ext cx="2599352" cy="141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161</Words>
  <Application>Microsoft Office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Roxana Darling</cp:lastModifiedBy>
  <cp:revision>19</cp:revision>
  <dcterms:created xsi:type="dcterms:W3CDTF">2024-08-13T17:43:27Z</dcterms:created>
  <dcterms:modified xsi:type="dcterms:W3CDTF">2024-09-19T15:40:20Z</dcterms:modified>
</cp:coreProperties>
</file>