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757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599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690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5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53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0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28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90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878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0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A9B7F-6C1D-4891-8234-43F7295B3638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74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180" y="64652"/>
            <a:ext cx="8996220" cy="673330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4938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68745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49382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687453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-849745" y="341745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9381" y="17049"/>
            <a:ext cx="7578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Letter-join Plus 8" panose="02000505000000020003" pitchFamily="50" charset="0"/>
              </a:rPr>
              <a:t>Year 1 and 2 topic homework – </a:t>
            </a:r>
            <a:r>
              <a:rPr lang="en-GB" b="1" u="sng" dirty="0" smtClean="0">
                <a:latin typeface="Letter-join Plus 8" panose="02000505000000020003" pitchFamily="50" charset="0"/>
              </a:rPr>
              <a:t>Splendid Skies (Spring </a:t>
            </a:r>
            <a:r>
              <a:rPr lang="en-GB" b="1" u="sng" dirty="0">
                <a:latin typeface="Letter-join Plus 8" panose="02000505000000020003" pitchFamily="50" charset="0"/>
              </a:rPr>
              <a:t>1)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9382" y="761205"/>
            <a:ext cx="42394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researcher</a:t>
            </a:r>
          </a:p>
          <a:p>
            <a:pPr algn="ctr"/>
            <a:r>
              <a:rPr lang="en-GB" sz="2400" dirty="0" smtClean="0">
                <a:latin typeface="Letter-join Plus 8" panose="02000505000000020003" pitchFamily="50" charset="0"/>
              </a:rPr>
              <a:t>1. Choose one country with a hot climate and one country with a cold climate. Research what the weather is like in these places. Write at least two facts about each country’s weather.</a:t>
            </a:r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87453" y="790671"/>
            <a:ext cx="42394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presenter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2. </a:t>
            </a:r>
            <a:r>
              <a:rPr lang="en-GB" sz="2400" dirty="0" smtClean="0">
                <a:latin typeface="Letter-join Plus 8" panose="02000505000000020003" pitchFamily="50" charset="0"/>
              </a:rPr>
              <a:t>Observe the weather for 2 weeks. </a:t>
            </a:r>
          </a:p>
          <a:p>
            <a:pPr marL="342900" indent="-342900" algn="ctr">
              <a:buFontTx/>
              <a:buChar char="-"/>
            </a:pPr>
            <a:r>
              <a:rPr lang="en-GB" dirty="0" smtClean="0">
                <a:latin typeface="Letter-join Plus 8" panose="02000505000000020003" pitchFamily="50" charset="0"/>
              </a:rPr>
              <a:t>Write down the weather condition</a:t>
            </a:r>
          </a:p>
          <a:p>
            <a:pPr marL="342900" indent="-342900" algn="ctr">
              <a:buFontTx/>
              <a:buChar char="-"/>
            </a:pPr>
            <a:r>
              <a:rPr lang="en-GB" dirty="0" smtClean="0">
                <a:latin typeface="Letter-join Plus 8" panose="02000505000000020003" pitchFamily="50" charset="0"/>
              </a:rPr>
              <a:t>Draw a small picture to match what you see</a:t>
            </a:r>
          </a:p>
          <a:p>
            <a:pPr algn="ctr"/>
            <a:r>
              <a:rPr lang="en-GB" dirty="0" smtClean="0">
                <a:latin typeface="Letter-join Plus 8" panose="02000505000000020003" pitchFamily="50" charset="0"/>
              </a:rPr>
              <a:t>- Include the temperature</a:t>
            </a:r>
            <a:endParaRPr lang="en-GB" dirty="0">
              <a:latin typeface="Letter-join Plus 8" panose="02000505000000020003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9382" y="3830221"/>
            <a:ext cx="4221018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designer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3. </a:t>
            </a:r>
            <a:r>
              <a:rPr lang="en-GB" sz="2400" dirty="0" smtClean="0">
                <a:latin typeface="Letter-join Plus 8" panose="02000505000000020003" pitchFamily="50" charset="0"/>
              </a:rPr>
              <a:t>Create something weather-themed</a:t>
            </a:r>
          </a:p>
          <a:p>
            <a:pPr algn="ctr"/>
            <a:r>
              <a:rPr lang="en-GB" sz="2000" dirty="0" smtClean="0">
                <a:latin typeface="Letter-join Plus 8" panose="02000505000000020003" pitchFamily="50" charset="0"/>
              </a:rPr>
              <a:t>e.g. A weather mobile, drawing pictures of your favourite type of weather or creating a map of a chosen country with weather symbols.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87453" y="3803935"/>
            <a:ext cx="4239491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creator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4. </a:t>
            </a:r>
            <a:r>
              <a:rPr lang="en-GB" sz="2400" dirty="0" smtClean="0">
                <a:latin typeface="Letter-join Plus 8" panose="02000505000000020003" pitchFamily="50" charset="0"/>
              </a:rPr>
              <a:t>Make and prepare some food that you like to eat during the winter.</a:t>
            </a:r>
          </a:p>
          <a:p>
            <a:pPr algn="ctr"/>
            <a:r>
              <a:rPr lang="en-GB" sz="2000" dirty="0" smtClean="0">
                <a:latin typeface="Letter-join Plus 8" panose="02000505000000020003" pitchFamily="50" charset="0"/>
              </a:rPr>
              <a:t>Write or draw what you made and explain why the food suits the weather.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9382" y="280190"/>
            <a:ext cx="8677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Letter-join Plus 8" panose="02000505000000020003" pitchFamily="50" charset="0"/>
              </a:rPr>
              <a:t>Your teacher will give you weekly homework and check that this has been completed. If you want to get a bit more creative, </a:t>
            </a:r>
          </a:p>
          <a:p>
            <a:r>
              <a:rPr lang="en-GB" sz="1400" dirty="0">
                <a:latin typeface="Letter-join Plus 8" panose="02000505000000020003" pitchFamily="50" charset="0"/>
              </a:rPr>
              <a:t>here’s some ideas. Bring them in when completed and we’ll showcase them on our dojo and ‘X’ accounts.</a:t>
            </a:r>
          </a:p>
        </p:txBody>
      </p:sp>
      <p:pic>
        <p:nvPicPr>
          <p:cNvPr id="1027" name="Picture 3" descr="https://symbols.widgitonline.com/widgit/col/312x135/bycc/English_UK/weather/NOUN/Sg/3012050028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840" y="2952979"/>
            <a:ext cx="1409700" cy="128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95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</TotalTime>
  <Words>198</Words>
  <Application>Microsoft Office PowerPoint</Application>
  <PresentationFormat>On-screen Show (4:3)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Plus 8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Ferguson</dc:creator>
  <cp:lastModifiedBy>Rosanna Bowman</cp:lastModifiedBy>
  <cp:revision>22</cp:revision>
  <cp:lastPrinted>2025-01-10T16:17:54Z</cp:lastPrinted>
  <dcterms:created xsi:type="dcterms:W3CDTF">2024-08-13T17:43:27Z</dcterms:created>
  <dcterms:modified xsi:type="dcterms:W3CDTF">2025-01-10T16:18:00Z</dcterms:modified>
</cp:coreProperties>
</file>