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3" d="100"/>
          <a:sy n="53" d="100"/>
        </p:scale>
        <p:origin x="96" y="3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75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59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69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5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0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8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90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87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0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A9B7F-6C1D-4891-8234-43F7295B3638}" type="datetimeFigureOut">
              <a:rPr lang="en-GB" smtClean="0"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3F0CB-58D6-487A-8BC6-093C74FD2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4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180" y="64652"/>
            <a:ext cx="8996220" cy="673330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4938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687453" y="826415"/>
            <a:ext cx="4239491" cy="287736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9382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687453" y="3803935"/>
            <a:ext cx="4239491" cy="29478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-849745" y="341745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9381" y="17049"/>
            <a:ext cx="7578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Letter-join Plus 8" panose="02000505000000020003" pitchFamily="50" charset="0"/>
              </a:rPr>
              <a:t>Year 1 and 2 topic homework – </a:t>
            </a:r>
            <a:r>
              <a:rPr lang="en-GB" b="1" u="sng" dirty="0" smtClean="0">
                <a:latin typeface="Letter-join Plus 8" panose="02000505000000020003" pitchFamily="50" charset="0"/>
              </a:rPr>
              <a:t>Wonderland (Spring 2)</a:t>
            </a:r>
            <a:endParaRPr lang="en-GB" b="1" u="sng" dirty="0">
              <a:latin typeface="Letter-join Plus 8" panose="020005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9382" y="761205"/>
            <a:ext cx="4239491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researcher</a:t>
            </a:r>
          </a:p>
          <a:p>
            <a:pPr marL="457200" indent="-457200" algn="ctr">
              <a:buAutoNum type="arabicPeriod"/>
            </a:pPr>
            <a:r>
              <a:rPr lang="en-GB" sz="2400" dirty="0" smtClean="0">
                <a:latin typeface="Letter-join Plus 8" panose="02000505000000020003" pitchFamily="50" charset="0"/>
              </a:rPr>
              <a:t>Fact Finder</a:t>
            </a: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Find out three interesting facts about Arboretum Park or Arboretum Primary School. You might want to ask a family member, look online, or visit the park yourself! Write your facts in full sentences and include a picture or drawing.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87452" y="945645"/>
            <a:ext cx="423949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presenter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2. </a:t>
            </a:r>
            <a:r>
              <a:rPr lang="en-GB" sz="2400" dirty="0" smtClean="0">
                <a:latin typeface="Letter-join Plus 8" panose="02000505000000020003" pitchFamily="50" charset="0"/>
              </a:rPr>
              <a:t>Be a local tour guide</a:t>
            </a:r>
            <a:endParaRPr lang="en-GB" sz="2400" dirty="0" smtClean="0">
              <a:latin typeface="Letter-join Plus 8" panose="02000505000000020003" pitchFamily="50" charset="0"/>
            </a:endParaRP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Imagine you are a tour guide showing someone around Arboretum Park. Write a short speech or record a video introducing your favourite part of the park and why you like it.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9382" y="3830221"/>
            <a:ext cx="42210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designer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3. </a:t>
            </a:r>
            <a:r>
              <a:rPr lang="en-GB" sz="2400" dirty="0" smtClean="0">
                <a:latin typeface="Letter-join Plus 8" panose="02000505000000020003" pitchFamily="50" charset="0"/>
              </a:rPr>
              <a:t>Create </a:t>
            </a:r>
            <a:r>
              <a:rPr lang="en-GB" sz="2400" dirty="0" smtClean="0">
                <a:latin typeface="Letter-join Plus 8" panose="02000505000000020003" pitchFamily="50" charset="0"/>
              </a:rPr>
              <a:t>a park</a:t>
            </a:r>
            <a:endParaRPr lang="en-GB" sz="2400" dirty="0" smtClean="0">
              <a:latin typeface="Letter-join Plus 8" panose="02000505000000020003" pitchFamily="50" charset="0"/>
            </a:endParaRP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Imagine you are designing a new area in Arboretum Park. It could be a new playground, a nature trail, or a picnic area. Draw a picture of your design and write a few sentences to explain what it is and why people would enjoy it.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7453" y="3803935"/>
            <a:ext cx="42394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latin typeface="Letter-join Plus 8" panose="02000505000000020003" pitchFamily="50" charset="0"/>
              </a:rPr>
              <a:t>Be a creator</a:t>
            </a:r>
          </a:p>
          <a:p>
            <a:pPr algn="ctr"/>
            <a:r>
              <a:rPr lang="en-GB" sz="2400" dirty="0">
                <a:latin typeface="Letter-join Plus 8" panose="02000505000000020003" pitchFamily="50" charset="0"/>
              </a:rPr>
              <a:t>4. </a:t>
            </a:r>
            <a:r>
              <a:rPr lang="en-GB" sz="2400" dirty="0" smtClean="0">
                <a:latin typeface="Letter-join Plus 8" panose="02000505000000020003" pitchFamily="50" charset="0"/>
              </a:rPr>
              <a:t>Make and prepare </a:t>
            </a:r>
            <a:r>
              <a:rPr lang="en-GB" sz="2400" dirty="0" smtClean="0">
                <a:latin typeface="Letter-join Plus 8" panose="02000505000000020003" pitchFamily="50" charset="0"/>
              </a:rPr>
              <a:t>a local-inspired dish.</a:t>
            </a:r>
            <a:endParaRPr lang="en-GB" sz="2400" dirty="0" smtClean="0">
              <a:latin typeface="Letter-join Plus 8" panose="02000505000000020003" pitchFamily="50" charset="0"/>
            </a:endParaRPr>
          </a:p>
          <a:p>
            <a:pPr algn="ctr"/>
            <a:r>
              <a:rPr lang="en-GB" sz="2000" dirty="0">
                <a:latin typeface="Letter-join Plus 8" panose="02000505000000020003" pitchFamily="50" charset="0"/>
              </a:rPr>
              <a:t>Make or design a meal inspired by our local area. You could create a sandwich, snack, or simple dish using ingredients that might be found in local shops. Draw a picture or take a photo and write a sentence about why you chose it</a:t>
            </a:r>
            <a:r>
              <a:rPr lang="en-GB" sz="2000" dirty="0"/>
              <a:t>.</a:t>
            </a:r>
            <a:endParaRPr lang="en-GB" sz="2000" dirty="0">
              <a:latin typeface="Letter-join Plus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9382" y="280190"/>
            <a:ext cx="8677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Letter-join Plus 8" panose="02000505000000020003" pitchFamily="50" charset="0"/>
              </a:rPr>
              <a:t>Your teacher will give you weekly homework and check that this has been completed. If you want to get a bit more creative, </a:t>
            </a:r>
          </a:p>
          <a:p>
            <a:r>
              <a:rPr lang="en-GB" sz="1400" dirty="0">
                <a:latin typeface="Letter-join Plus 8" panose="02000505000000020003" pitchFamily="50" charset="0"/>
              </a:rPr>
              <a:t>here’s some ideas. Bring them in when completed and we’ll showcase them on our dojo and ‘X’ accounts.</a:t>
            </a:r>
          </a:p>
        </p:txBody>
      </p:sp>
      <p:pic>
        <p:nvPicPr>
          <p:cNvPr id="1026" name="Picture 2" descr="https://symbols.widgitonline.com/widgit/col/312x292.5/bycc/English_UK/park/NOUN/Sg/3015010006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63" y="3173455"/>
            <a:ext cx="1125598" cy="110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95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</TotalTime>
  <Words>270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Plus 8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Roxana Darling</cp:lastModifiedBy>
  <cp:revision>23</cp:revision>
  <cp:lastPrinted>2025-01-10T16:17:54Z</cp:lastPrinted>
  <dcterms:created xsi:type="dcterms:W3CDTF">2024-08-13T17:43:27Z</dcterms:created>
  <dcterms:modified xsi:type="dcterms:W3CDTF">2025-02-25T10:58:02Z</dcterms:modified>
</cp:coreProperties>
</file>