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3" d="100"/>
          <a:sy n="53" d="100"/>
        </p:scale>
        <p:origin x="68" y="3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5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59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690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5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5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0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28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90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87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0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A9B7F-6C1D-4891-8234-43F7295B3638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4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053" y="71831"/>
            <a:ext cx="8996220" cy="673330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4938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68745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49382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687453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-849745" y="341745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9381" y="17049"/>
            <a:ext cx="7578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Letter-join Plus 8" panose="02000505000000020003" pitchFamily="50" charset="0"/>
              </a:rPr>
              <a:t>Year 1 and 2 topic homework </a:t>
            </a:r>
            <a:r>
              <a:rPr lang="en-GB" b="1" u="sng">
                <a:latin typeface="Letter-join Plus 8" panose="02000505000000020003" pitchFamily="50" charset="0"/>
              </a:rPr>
              <a:t>– </a:t>
            </a:r>
            <a:r>
              <a:rPr lang="en-GB" b="1" u="sng" smtClean="0">
                <a:latin typeface="Letter-join Plus 8" panose="02000505000000020003" pitchFamily="50" charset="0"/>
              </a:rPr>
              <a:t>Polar Opposites (Spring 1)</a:t>
            </a:r>
            <a:endParaRPr lang="en-GB" b="1" u="sng" dirty="0">
              <a:latin typeface="Letter-join Plus 8" panose="02000505000000020003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9382" y="761205"/>
            <a:ext cx="42394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latin typeface="Letter-join Plus 8" panose="02000505000000020003" pitchFamily="50" charset="0"/>
              </a:rPr>
              <a:t>Be a </a:t>
            </a:r>
            <a:r>
              <a:rPr lang="en-GB" sz="2000" b="1" u="sng" dirty="0" smtClean="0">
                <a:latin typeface="Letter-join Plus 8" panose="02000505000000020003" pitchFamily="50" charset="0"/>
              </a:rPr>
              <a:t>researcher</a:t>
            </a:r>
          </a:p>
          <a:p>
            <a:pPr algn="ctr"/>
            <a:endParaRPr lang="en-GB" sz="2000" b="1" u="sng" dirty="0">
              <a:latin typeface="Letter-join Plus 8" panose="02000505000000020003" pitchFamily="50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latin typeface="Letter-join Plus 8" panose="02000505000000020003" pitchFamily="50" charset="0"/>
              </a:rPr>
              <a:t>Find </a:t>
            </a:r>
            <a:r>
              <a:rPr lang="en-GB" sz="2000" b="1" dirty="0">
                <a:latin typeface="Letter-join Plus 8" panose="02000505000000020003" pitchFamily="50" charset="0"/>
              </a:rPr>
              <a:t>3 facts about Antarctica</a:t>
            </a:r>
            <a:r>
              <a:rPr lang="en-GB" sz="2000" dirty="0">
                <a:latin typeface="Letter-join Plus 8" panose="02000505000000020003" pitchFamily="50" charset="0"/>
              </a:rPr>
              <a:t/>
            </a:r>
            <a:br>
              <a:rPr lang="en-GB" sz="2000" dirty="0">
                <a:latin typeface="Letter-join Plus 8" panose="02000505000000020003" pitchFamily="50" charset="0"/>
              </a:rPr>
            </a:br>
            <a:r>
              <a:rPr lang="en-GB" sz="2000" dirty="0">
                <a:latin typeface="Letter-join Plus 8" panose="02000505000000020003" pitchFamily="50" charset="0"/>
              </a:rPr>
              <a:t>(For example: animals, weather, ice, or where it is on the </a:t>
            </a:r>
            <a:r>
              <a:rPr lang="en-GB" sz="2000" dirty="0" smtClean="0">
                <a:latin typeface="Letter-join Plus 8" panose="02000505000000020003" pitchFamily="50" charset="0"/>
              </a:rPr>
              <a:t>map) </a:t>
            </a:r>
          </a:p>
          <a:p>
            <a:r>
              <a:rPr lang="en-GB" sz="2000" b="1" dirty="0" smtClean="0">
                <a:latin typeface="Letter-join Plus 8" panose="02000505000000020003" pitchFamily="50" charset="0"/>
              </a:rPr>
              <a:t>You </a:t>
            </a:r>
            <a:r>
              <a:rPr lang="en-GB" sz="2000" b="1" dirty="0">
                <a:latin typeface="Letter-join Plus 8" panose="02000505000000020003" pitchFamily="50" charset="0"/>
              </a:rPr>
              <a:t>can show your work by:</a:t>
            </a:r>
            <a:endParaRPr lang="en-GB" sz="2000" dirty="0">
              <a:latin typeface="Letter-join Plus 8" panose="02000505000000020003" pitchFamily="50" charset="0"/>
            </a:endParaRPr>
          </a:p>
          <a:p>
            <a:r>
              <a:rPr lang="en-GB" sz="2000" dirty="0">
                <a:latin typeface="Letter-join Plus 8" panose="02000505000000020003" pitchFamily="50" charset="0"/>
              </a:rPr>
              <a:t>Writing short sentences</a:t>
            </a:r>
          </a:p>
          <a:p>
            <a:r>
              <a:rPr lang="en-GB" sz="2000" dirty="0">
                <a:latin typeface="Letter-join Plus 8" panose="02000505000000020003" pitchFamily="50" charset="0"/>
              </a:rPr>
              <a:t>Drawing pictures and adding labels</a:t>
            </a:r>
          </a:p>
          <a:p>
            <a:pPr algn="ctr"/>
            <a:r>
              <a:rPr lang="en-GB" sz="2000" dirty="0" smtClean="0">
                <a:latin typeface="Letter-join Plus 8" panose="02000505000000020003" pitchFamily="50" charset="0"/>
              </a:rPr>
              <a:t>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87453" y="790671"/>
            <a:ext cx="42394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presenter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2. </a:t>
            </a:r>
            <a:r>
              <a:rPr lang="en-GB" sz="2400" b="1" dirty="0">
                <a:latin typeface="Letter-join Plus 8" panose="02000505000000020003" pitchFamily="50" charset="0"/>
              </a:rPr>
              <a:t>Make a poster</a:t>
            </a:r>
            <a:r>
              <a:rPr lang="en-GB" sz="2400" dirty="0">
                <a:latin typeface="Letter-join Plus 8" panose="02000505000000020003" pitchFamily="50" charset="0"/>
              </a:rPr>
              <a:t> </a:t>
            </a:r>
            <a:r>
              <a:rPr lang="en-GB" sz="2400" dirty="0" smtClean="0">
                <a:latin typeface="Letter-join Plus 8" panose="02000505000000020003" pitchFamily="50" charset="0"/>
              </a:rPr>
              <a:t>about </a:t>
            </a:r>
            <a:r>
              <a:rPr lang="en-GB" sz="2400" dirty="0" smtClean="0">
                <a:latin typeface="Letter-join Plus 8" panose="02000505000000020003" pitchFamily="50" charset="0"/>
              </a:rPr>
              <a:t>Ernest Shackleton’s expeditions.</a:t>
            </a:r>
            <a:endParaRPr lang="en-GB" dirty="0">
              <a:latin typeface="Letter-join Plus 8" panose="02000505000000020003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9382" y="3830221"/>
            <a:ext cx="42210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latin typeface="Letter-join Plus 8" panose="02000505000000020003" pitchFamily="50" charset="0"/>
              </a:rPr>
              <a:t>Be </a:t>
            </a:r>
            <a:r>
              <a:rPr lang="en-GB" sz="2000" b="1" u="sng" dirty="0">
                <a:latin typeface="Letter-join Plus 8" panose="02000505000000020003" pitchFamily="50" charset="0"/>
              </a:rPr>
              <a:t>a </a:t>
            </a:r>
            <a:r>
              <a:rPr lang="en-GB" sz="2000" b="1" u="sng" dirty="0" smtClean="0">
                <a:latin typeface="Letter-join Plus 8" panose="02000505000000020003" pitchFamily="50" charset="0"/>
              </a:rPr>
              <a:t>designer</a:t>
            </a:r>
          </a:p>
          <a:p>
            <a:pPr algn="ctr"/>
            <a:endParaRPr lang="en-GB" sz="20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3. </a:t>
            </a:r>
            <a:r>
              <a:rPr lang="en-GB" sz="2000" b="1" dirty="0" smtClean="0">
                <a:latin typeface="Letter-join Plus 8" panose="02000505000000020003" pitchFamily="50" charset="0"/>
              </a:rPr>
              <a:t>Design </a:t>
            </a:r>
            <a:r>
              <a:rPr lang="en-GB" sz="2000" dirty="0" smtClean="0">
                <a:latin typeface="Letter-join Plus 8" panose="02000505000000020003" pitchFamily="50" charset="0"/>
              </a:rPr>
              <a:t>some warm clothes for an explorer. </a:t>
            </a:r>
          </a:p>
          <a:p>
            <a:r>
              <a:rPr lang="en-GB" sz="2000" b="1" dirty="0" smtClean="0">
                <a:latin typeface="Letter-join Plus 8" panose="02000505000000020003" pitchFamily="50" charset="0"/>
              </a:rPr>
              <a:t>Include</a:t>
            </a:r>
            <a:r>
              <a:rPr lang="en-GB" sz="2000" dirty="0" smtClean="0">
                <a:latin typeface="Letter-join Plus 8" panose="02000505000000020003" pitchFamily="50" charset="0"/>
              </a:rPr>
              <a:t>:</a:t>
            </a:r>
          </a:p>
          <a:p>
            <a:r>
              <a:rPr lang="en-GB" sz="2000" dirty="0" smtClean="0">
                <a:latin typeface="Letter-join Plus 8" panose="02000505000000020003" pitchFamily="50" charset="0"/>
              </a:rPr>
              <a:t>Colour, l</a:t>
            </a:r>
            <a:r>
              <a:rPr lang="en-GB" sz="2000" dirty="0" smtClean="0">
                <a:latin typeface="Letter-join Plus 8" panose="02000505000000020003" pitchFamily="50" charset="0"/>
              </a:rPr>
              <a:t>abels, a</a:t>
            </a:r>
            <a:r>
              <a:rPr lang="en-GB" sz="2000" dirty="0" smtClean="0">
                <a:latin typeface="Letter-join Plus 8" panose="02000505000000020003" pitchFamily="50" charset="0"/>
              </a:rPr>
              <a:t> Title.</a:t>
            </a:r>
          </a:p>
          <a:p>
            <a:pPr algn="ctr"/>
            <a:r>
              <a:rPr lang="en-GB" sz="2000" b="1" dirty="0">
                <a:latin typeface="Letter-join Plus 8" panose="02000505000000020003" pitchFamily="50" charset="0"/>
              </a:rPr>
              <a:t>Extra challenge:</a:t>
            </a:r>
            <a:r>
              <a:rPr lang="en-GB" sz="2000" dirty="0">
                <a:latin typeface="Letter-join Plus 8" panose="02000505000000020003" pitchFamily="50" charset="0"/>
              </a:rPr>
              <a:t> Explain why your design helps people survive in Antarctica.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87453" y="3803935"/>
            <a:ext cx="4239491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creator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4. </a:t>
            </a:r>
            <a:r>
              <a:rPr lang="en-GB" sz="2400" b="1" dirty="0" smtClean="0">
                <a:latin typeface="Letter-join Plus 8" panose="02000505000000020003" pitchFamily="50" charset="0"/>
              </a:rPr>
              <a:t>Make </a:t>
            </a:r>
            <a:r>
              <a:rPr lang="en-GB" sz="2400" dirty="0" smtClean="0">
                <a:latin typeface="Letter-join Plus 8" panose="02000505000000020003" pitchFamily="50" charset="0"/>
              </a:rPr>
              <a:t>a model of Antarctica</a:t>
            </a:r>
            <a:endParaRPr lang="en-GB" sz="2400" dirty="0">
              <a:latin typeface="Letter-join Plus 8" panose="02000505000000020003" pitchFamily="50" charset="0"/>
            </a:endParaRPr>
          </a:p>
          <a:p>
            <a:pPr algn="ctr"/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9382" y="280190"/>
            <a:ext cx="8677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Letter-join Plus 8" panose="02000505000000020003" pitchFamily="50" charset="0"/>
              </a:rPr>
              <a:t>Your teacher will give you weekly homework for </a:t>
            </a:r>
            <a:r>
              <a:rPr lang="en-GB" sz="1400" dirty="0" smtClean="0">
                <a:latin typeface="Letter-join Plus 8" panose="02000505000000020003" pitchFamily="50" charset="0"/>
              </a:rPr>
              <a:t>Reading </a:t>
            </a:r>
            <a:r>
              <a:rPr lang="en-GB" sz="1400" dirty="0">
                <a:latin typeface="Letter-join Plus 8" panose="02000505000000020003" pitchFamily="50" charset="0"/>
              </a:rPr>
              <a:t>and Maths. If you want to get a bit more creative, </a:t>
            </a:r>
          </a:p>
          <a:p>
            <a:r>
              <a:rPr lang="en-GB" sz="1400" dirty="0">
                <a:latin typeface="Letter-join Plus 8" panose="02000505000000020003" pitchFamily="50" charset="0"/>
              </a:rPr>
              <a:t>here’s some ideas. Bring them in when completed and we’ll showcase them on our dojo and ‘X’ accounts</a:t>
            </a:r>
          </a:p>
        </p:txBody>
      </p:sp>
      <p:pic>
        <p:nvPicPr>
          <p:cNvPr id="16" name="Picture 15"/>
          <p:cNvPicPr/>
          <p:nvPr/>
        </p:nvPicPr>
        <p:blipFill>
          <a:blip r:embed="rId2"/>
          <a:stretch>
            <a:fillRect/>
          </a:stretch>
        </p:blipFill>
        <p:spPr>
          <a:xfrm>
            <a:off x="3877827" y="3195219"/>
            <a:ext cx="1619250" cy="101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5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</TotalTime>
  <Words>157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Ferguson</dc:creator>
  <cp:lastModifiedBy>Roxana Darling</cp:lastModifiedBy>
  <cp:revision>26</cp:revision>
  <cp:lastPrinted>2025-01-10T16:17:54Z</cp:lastPrinted>
  <dcterms:created xsi:type="dcterms:W3CDTF">2024-08-13T17:43:27Z</dcterms:created>
  <dcterms:modified xsi:type="dcterms:W3CDTF">2026-01-06T23:06:05Z</dcterms:modified>
</cp:coreProperties>
</file>