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122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13/11/2024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7577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13/11/2024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5999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13/11/2024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4690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13/11/2024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4540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13/11/2024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853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13/11/2024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002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13/11/2024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128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13/11/2024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905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13/11/2024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02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13/11/2024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878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13/11/2024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900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3A9B7F-6C1D-4891-8234-43F7295B3638}" type="datetimeFigureOut">
              <a:rPr lang="en-GB" smtClean="0"/>
              <a:t>13/11/2024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8748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ounded Rectangle 4"/>
          <p:cNvSpPr/>
          <p:nvPr/>
        </p:nvSpPr>
        <p:spPr>
          <a:xfrm>
            <a:off x="240147" y="826415"/>
            <a:ext cx="4239491" cy="2877360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4678217" y="826415"/>
            <a:ext cx="4239491" cy="2877360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240146" y="3803935"/>
            <a:ext cx="4239491" cy="29478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4678217" y="3803935"/>
            <a:ext cx="4239491" cy="29478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-849745" y="341745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2000" dirty="0">
              <a:latin typeface="Letter-join Plus 8" panose="02000505000000020003" pitchFamily="50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4542"/>
            <a:ext cx="9042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u="sng" dirty="0">
                <a:latin typeface="Letter-join Plus 8" panose="02000505000000020003" pitchFamily="50" charset="0"/>
              </a:rPr>
              <a:t>Year 1 and 2 topic homework – Great Explorers (Autumn 2)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31989" y="869865"/>
            <a:ext cx="4247647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latin typeface="Letter-join Plus 8" panose="02000505000000020003" pitchFamily="50" charset="0"/>
              </a:rPr>
              <a:t>Be a researcher</a:t>
            </a:r>
          </a:p>
          <a:p>
            <a:pPr algn="ctr"/>
            <a:r>
              <a:rPr lang="en-GB" sz="2000" dirty="0">
                <a:latin typeface="Letter-join Plus 8" panose="02000505000000020003" pitchFamily="50" charset="0"/>
              </a:rPr>
              <a:t>1. Make a collage using pictures</a:t>
            </a:r>
            <a:br>
              <a:rPr lang="en-GB" sz="2000" dirty="0">
                <a:latin typeface="Letter-join Plus 8" panose="02000505000000020003" pitchFamily="50" charset="0"/>
              </a:rPr>
            </a:br>
            <a:r>
              <a:rPr lang="en-GB" sz="2000" dirty="0">
                <a:latin typeface="Letter-join Plus 8" panose="02000505000000020003" pitchFamily="50" charset="0"/>
              </a:rPr>
              <a:t> from </a:t>
            </a:r>
            <a:r>
              <a:rPr lang="en-GB" sz="2000" dirty="0" smtClean="0">
                <a:latin typeface="Letter-join Plus 8" panose="02000505000000020003" pitchFamily="50" charset="0"/>
              </a:rPr>
              <a:t>holiday </a:t>
            </a:r>
            <a:r>
              <a:rPr lang="en-GB" sz="2000" dirty="0">
                <a:latin typeface="Letter-join Plus 8" panose="02000505000000020003" pitchFamily="50" charset="0"/>
              </a:rPr>
              <a:t>brochures or the </a:t>
            </a:r>
          </a:p>
          <a:p>
            <a:pPr algn="ctr"/>
            <a:r>
              <a:rPr lang="en-GB" sz="2000" dirty="0">
                <a:latin typeface="Letter-join Plus 8" panose="02000505000000020003" pitchFamily="50" charset="0"/>
              </a:rPr>
              <a:t>internet showing a place that you </a:t>
            </a:r>
          </a:p>
          <a:p>
            <a:pPr algn="ctr"/>
            <a:r>
              <a:rPr lang="en-GB" sz="2000" dirty="0">
                <a:latin typeface="Letter-join Plus 8" panose="02000505000000020003" pitchFamily="50" charset="0"/>
              </a:rPr>
              <a:t>would like to have discovered.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78217" y="873293"/>
            <a:ext cx="42313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latin typeface="Letter-join Plus 8" panose="02000505000000020003" pitchFamily="50" charset="0"/>
              </a:rPr>
              <a:t>Be a presenter</a:t>
            </a:r>
          </a:p>
          <a:p>
            <a:pPr algn="ctr"/>
            <a:r>
              <a:rPr lang="en-GB" sz="2000" dirty="0">
                <a:latin typeface="Letter-join Plus 8" panose="02000505000000020003" pitchFamily="50" charset="0"/>
              </a:rPr>
              <a:t>2. Find out about an explorer from </a:t>
            </a:r>
            <a:r>
              <a:rPr lang="en-GB" sz="2000" dirty="0" smtClean="0">
                <a:latin typeface="Letter-join Plus 8" panose="02000505000000020003" pitchFamily="50" charset="0"/>
              </a:rPr>
              <a:t>the past</a:t>
            </a:r>
            <a:r>
              <a:rPr lang="en-GB" sz="2000" dirty="0">
                <a:latin typeface="Letter-join Plus 8" panose="02000505000000020003" pitchFamily="50" charset="0"/>
              </a:rPr>
              <a:t>. </a:t>
            </a:r>
            <a:r>
              <a:rPr lang="en-GB" sz="2000" dirty="0" smtClean="0">
                <a:latin typeface="Letter-join Plus 8" panose="02000505000000020003" pitchFamily="50" charset="0"/>
              </a:rPr>
              <a:t>Present your </a:t>
            </a:r>
            <a:r>
              <a:rPr lang="en-GB" sz="2000" dirty="0">
                <a:latin typeface="Letter-join Plus 8" panose="02000505000000020003" pitchFamily="50" charset="0"/>
              </a:rPr>
              <a:t>work in an exciting way!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40146" y="3855481"/>
            <a:ext cx="423610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u="sng" dirty="0">
                <a:latin typeface="Letter-join Plus 8" panose="02000505000000020003" pitchFamily="50" charset="0"/>
              </a:rPr>
              <a:t>Be a designer</a:t>
            </a:r>
          </a:p>
          <a:p>
            <a:pPr algn="ctr"/>
            <a:r>
              <a:rPr lang="en-GB" sz="2000" dirty="0">
                <a:latin typeface="Letter-join Plus 8" panose="02000505000000020003" pitchFamily="50" charset="0"/>
              </a:rPr>
              <a:t>3. Design an outfit for an explorer to wear. It could be a drawing, or you could use collage using fabric!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849090" y="3832198"/>
            <a:ext cx="386080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u="sng" dirty="0">
                <a:latin typeface="Letter-join Plus 8" panose="02000505000000020003" pitchFamily="50" charset="0"/>
              </a:rPr>
              <a:t>Be a creator</a:t>
            </a:r>
          </a:p>
          <a:p>
            <a:pPr algn="ctr"/>
            <a:r>
              <a:rPr lang="en-GB" sz="2000" dirty="0">
                <a:latin typeface="Letter-join Plus 8" panose="02000505000000020003" pitchFamily="50" charset="0"/>
              </a:rPr>
              <a:t>4. Create a snack that an explorer </a:t>
            </a:r>
            <a:r>
              <a:rPr lang="en-GB" sz="2000" dirty="0" smtClean="0">
                <a:latin typeface="Letter-join Plus 8" panose="02000505000000020003" pitchFamily="50" charset="0"/>
              </a:rPr>
              <a:t>might take </a:t>
            </a:r>
            <a:r>
              <a:rPr lang="en-GB" sz="2000" dirty="0">
                <a:latin typeface="Letter-join Plus 8" panose="02000505000000020003" pitchFamily="50" charset="0"/>
              </a:rPr>
              <a:t>with them </a:t>
            </a:r>
            <a:r>
              <a:rPr lang="en-GB" sz="2000" dirty="0" smtClean="0">
                <a:latin typeface="Letter-join Plus 8" panose="02000505000000020003" pitchFamily="50" charset="0"/>
              </a:rPr>
              <a:t>on an </a:t>
            </a:r>
            <a:r>
              <a:rPr lang="en-GB" sz="2000" dirty="0">
                <a:latin typeface="Letter-join Plus 8" panose="02000505000000020003" pitchFamily="50" charset="0"/>
              </a:rPr>
              <a:t>adventure. </a:t>
            </a:r>
            <a:r>
              <a:rPr lang="en-GB" sz="2000" dirty="0" smtClean="0">
                <a:latin typeface="Letter-join Plus 8" panose="02000505000000020003" pitchFamily="50" charset="0"/>
              </a:rPr>
              <a:t>Bring </a:t>
            </a:r>
            <a:r>
              <a:rPr lang="en-GB" sz="2000" dirty="0">
                <a:latin typeface="Letter-join Plus 8" panose="02000505000000020003" pitchFamily="50" charset="0"/>
              </a:rPr>
              <a:t>in a picture </a:t>
            </a:r>
            <a:r>
              <a:rPr lang="en-GB" sz="2000" dirty="0" smtClean="0">
                <a:latin typeface="Letter-join Plus 8" panose="02000505000000020003" pitchFamily="50" charset="0"/>
              </a:rPr>
              <a:t>of </a:t>
            </a:r>
            <a:r>
              <a:rPr lang="en-GB" sz="2000" dirty="0">
                <a:latin typeface="Letter-join Plus 8" panose="02000505000000020003" pitchFamily="50" charset="0"/>
              </a:rPr>
              <a:t>it.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6180" y="280190"/>
            <a:ext cx="89962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Letter-join Plus 8" panose="02000505000000020003" pitchFamily="50" charset="0"/>
              </a:rPr>
              <a:t>Your teacher will give you weekly homework and check that this has been completed. If you want to get a bit more creative, </a:t>
            </a:r>
          </a:p>
          <a:p>
            <a:pPr algn="ctr"/>
            <a:r>
              <a:rPr lang="en-GB" sz="1400" dirty="0">
                <a:latin typeface="Letter-join Plus 8" panose="02000505000000020003" pitchFamily="50" charset="0"/>
              </a:rPr>
              <a:t>here’s some ideas. Bring them in when completed and we’ll showcase them on our </a:t>
            </a:r>
            <a:r>
              <a:rPr lang="en-GB" sz="1400" dirty="0" smtClean="0">
                <a:latin typeface="Letter-join Plus 8" panose="02000505000000020003" pitchFamily="50" charset="0"/>
              </a:rPr>
              <a:t>Dojo </a:t>
            </a:r>
            <a:r>
              <a:rPr lang="en-GB" sz="1400" dirty="0">
                <a:latin typeface="Letter-join Plus 8" panose="02000505000000020003" pitchFamily="50" charset="0"/>
              </a:rPr>
              <a:t>and ‘X’ accounts.</a:t>
            </a:r>
          </a:p>
        </p:txBody>
      </p:sp>
      <p:pic>
        <p:nvPicPr>
          <p:cNvPr id="1026" name="Picture 2" descr="Victorian explorers on an expedition in a faroff land | Premium  AI-generated image">
            <a:extLst>
              <a:ext uri="{FF2B5EF4-FFF2-40B4-BE49-F238E27FC236}">
                <a16:creationId xmlns:a16="http://schemas.microsoft.com/office/drawing/2014/main" id="{985BFE8C-54A0-7AF0-B019-D40FB1ADB6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883" y="2592563"/>
            <a:ext cx="1789858" cy="1003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8" descr="YOPINSAND Kids Explore Kit &amp; Bug Catcher Kit, Kids Camping Gear for Kids, Outdoor Exploration Set with Vest &amp; Hat, Ideal Outdoor Camping Adventure">
            <a:extLst>
              <a:ext uri="{FF2B5EF4-FFF2-40B4-BE49-F238E27FC236}">
                <a16:creationId xmlns:a16="http://schemas.microsoft.com/office/drawing/2014/main" id="{AFFD212A-7CE1-25DA-071D-C959DE04C79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0364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8E63108F-3811-8A97-B3AD-8AB32FCC27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0646" y="5290557"/>
            <a:ext cx="2410332" cy="1398783"/>
          </a:xfrm>
          <a:prstGeom prst="rect">
            <a:avLst/>
          </a:prstGeom>
        </p:spPr>
      </p:pic>
      <p:pic>
        <p:nvPicPr>
          <p:cNvPr id="1034" name="Picture 10" descr="How Amelia Earhart's Aviator Helmet, Lost for Decades, Was ...">
            <a:extLst>
              <a:ext uri="{FF2B5EF4-FFF2-40B4-BE49-F238E27FC236}">
                <a16:creationId xmlns:a16="http://schemas.microsoft.com/office/drawing/2014/main" id="{BAA1E421-295D-6083-4527-941E14CDF1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5124" y="2327283"/>
            <a:ext cx="1293999" cy="1293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Neil Armstrong - Wikipedia">
            <a:extLst>
              <a:ext uri="{FF2B5EF4-FFF2-40B4-BE49-F238E27FC236}">
                <a16:creationId xmlns:a16="http://schemas.microsoft.com/office/drawing/2014/main" id="{8D090844-C733-C95B-85F0-B193056A71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4580" y="2328022"/>
            <a:ext cx="1035639" cy="1293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C64C8AD-67A1-051D-CFD1-90DA02F01CA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84829" y="5211734"/>
            <a:ext cx="1390550" cy="147760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3A642E9-4C6A-18CE-71F4-BD53E8ED2E0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50868" y="2897910"/>
            <a:ext cx="1338503" cy="1315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9538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810</TotalTime>
  <Words>165</Words>
  <Application>Microsoft Office PowerPoint</Application>
  <PresentationFormat>On-screen Show (4:3)</PresentationFormat>
  <Paragraphs>13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Plus 8</vt:lpstr>
      <vt:lpstr>Office Theme</vt:lpstr>
      <vt:lpstr>PowerPoint Presentation</vt:lpstr>
    </vt:vector>
  </TitlesOfParts>
  <Company>L.E.A.D. IT Services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Ferguson</dc:creator>
  <cp:lastModifiedBy>Rosanna Bowman</cp:lastModifiedBy>
  <cp:revision>23</cp:revision>
  <dcterms:created xsi:type="dcterms:W3CDTF">2024-08-13T17:43:27Z</dcterms:created>
  <dcterms:modified xsi:type="dcterms:W3CDTF">2024-11-14T06:15:44Z</dcterms:modified>
</cp:coreProperties>
</file>