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3" d="100"/>
          <a:sy n="53" d="100"/>
        </p:scale>
        <p:origin x="68" y="3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757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599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690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4540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853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002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128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905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02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878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900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A9B7F-6C1D-4891-8234-43F7295B3638}" type="datetimeFigureOut">
              <a:rPr lang="en-GB" smtClean="0"/>
              <a:t>29/04/2025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748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0053" y="71831"/>
            <a:ext cx="8996220" cy="6733309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ounded Rectangle 4"/>
          <p:cNvSpPr/>
          <p:nvPr/>
        </p:nvSpPr>
        <p:spPr>
          <a:xfrm>
            <a:off x="249383" y="826415"/>
            <a:ext cx="4239491" cy="287736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4687453" y="826415"/>
            <a:ext cx="4239491" cy="287736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249382" y="3803935"/>
            <a:ext cx="4239491" cy="29478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687453" y="3803935"/>
            <a:ext cx="4239491" cy="29478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-849745" y="341745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2000" dirty="0">
              <a:latin typeface="Letter-join Plus 8" panose="02000505000000020003" pitchFamily="50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49381" y="17049"/>
            <a:ext cx="75785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>
                <a:latin typeface="Letter-join Plus 8" panose="02000505000000020003" pitchFamily="50" charset="0"/>
              </a:rPr>
              <a:t>Year 1 and 2 topic homework – </a:t>
            </a:r>
            <a:r>
              <a:rPr lang="en-GB" b="1" u="sng" dirty="0" smtClean="0">
                <a:latin typeface="Letter-join Plus 8" panose="02000505000000020003" pitchFamily="50" charset="0"/>
              </a:rPr>
              <a:t>Bright Lights (Summer </a:t>
            </a:r>
            <a:r>
              <a:rPr lang="en-GB" b="1" u="sng" dirty="0">
                <a:latin typeface="Letter-join Plus 8" panose="02000505000000020003" pitchFamily="50" charset="0"/>
              </a:rPr>
              <a:t>1)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49382" y="761205"/>
            <a:ext cx="42394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latin typeface="Letter-join Plus 8" panose="02000505000000020003" pitchFamily="50" charset="0"/>
              </a:rPr>
              <a:t>Be a </a:t>
            </a:r>
            <a:r>
              <a:rPr lang="en-GB" sz="2400" b="1" u="sng" dirty="0" smtClean="0">
                <a:latin typeface="Letter-join Plus 8" panose="02000505000000020003" pitchFamily="50" charset="0"/>
              </a:rPr>
              <a:t>researcher</a:t>
            </a:r>
          </a:p>
          <a:p>
            <a:pPr algn="ctr"/>
            <a:endParaRPr lang="en-GB" sz="2400" b="1" u="sng" dirty="0">
              <a:latin typeface="Letter-join Plus 8" panose="02000505000000020003" pitchFamily="50" charset="0"/>
            </a:endParaRPr>
          </a:p>
          <a:p>
            <a:pPr algn="ctr"/>
            <a:r>
              <a:rPr lang="en-GB" sz="2400" dirty="0" smtClean="0">
                <a:latin typeface="Letter-join Plus 8" panose="02000505000000020003" pitchFamily="50" charset="0"/>
              </a:rPr>
              <a:t>1. </a:t>
            </a:r>
            <a:r>
              <a:rPr lang="en-GB" sz="2400" b="1" dirty="0">
                <a:latin typeface="Letter-join Plus 8" panose="02000505000000020003" pitchFamily="50" charset="0"/>
              </a:rPr>
              <a:t>Find out</a:t>
            </a:r>
            <a:r>
              <a:rPr lang="en-GB" sz="2400" dirty="0">
                <a:latin typeface="Letter-join Plus 8" panose="02000505000000020003" pitchFamily="50" charset="0"/>
              </a:rPr>
              <a:t> 5 facts about the Great Fire of London. Write them as full sentences.</a:t>
            </a:r>
            <a:endParaRPr lang="en-GB" sz="2400" dirty="0">
              <a:latin typeface="Letter-join Plus 8" panose="02000505000000020003" pitchFamily="50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87453" y="790671"/>
            <a:ext cx="42394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latin typeface="Letter-join Plus 8" panose="02000505000000020003" pitchFamily="50" charset="0"/>
              </a:rPr>
              <a:t>Be a </a:t>
            </a:r>
            <a:r>
              <a:rPr lang="en-GB" sz="2400" b="1" u="sng" dirty="0" smtClean="0">
                <a:latin typeface="Letter-join Plus 8" panose="02000505000000020003" pitchFamily="50" charset="0"/>
              </a:rPr>
              <a:t>presenter</a:t>
            </a:r>
          </a:p>
          <a:p>
            <a:pPr algn="ctr"/>
            <a:endParaRPr lang="en-GB" sz="2400" b="1" u="sng" dirty="0">
              <a:latin typeface="Letter-join Plus 8" panose="02000505000000020003" pitchFamily="50" charset="0"/>
            </a:endParaRPr>
          </a:p>
          <a:p>
            <a:pPr algn="ctr"/>
            <a:r>
              <a:rPr lang="en-GB" sz="2400" dirty="0">
                <a:latin typeface="Letter-join Plus 8" panose="02000505000000020003" pitchFamily="50" charset="0"/>
              </a:rPr>
              <a:t>2. </a:t>
            </a:r>
            <a:r>
              <a:rPr lang="en-GB" sz="2400" b="1" dirty="0">
                <a:latin typeface="Letter-join Plus 8" panose="02000505000000020003" pitchFamily="50" charset="0"/>
              </a:rPr>
              <a:t>Make a poster</a:t>
            </a:r>
            <a:r>
              <a:rPr lang="en-GB" sz="2400" dirty="0">
                <a:latin typeface="Letter-join Plus 8" panose="02000505000000020003" pitchFamily="50" charset="0"/>
              </a:rPr>
              <a:t> showing what happened during the fire (include pictures and labels).</a:t>
            </a:r>
            <a:endParaRPr lang="en-GB" dirty="0">
              <a:latin typeface="Letter-join Plus 8" panose="02000505000000020003" pitchFamily="50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49382" y="3830221"/>
            <a:ext cx="422101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u="sng" dirty="0" smtClean="0">
                <a:latin typeface="Letter-join Plus 8" panose="02000505000000020003" pitchFamily="50" charset="0"/>
              </a:rPr>
              <a:t>Be </a:t>
            </a:r>
            <a:r>
              <a:rPr lang="en-GB" sz="2400" b="1" u="sng" dirty="0">
                <a:latin typeface="Letter-join Plus 8" panose="02000505000000020003" pitchFamily="50" charset="0"/>
              </a:rPr>
              <a:t>a </a:t>
            </a:r>
            <a:r>
              <a:rPr lang="en-GB" sz="2400" b="1" u="sng" dirty="0" smtClean="0">
                <a:latin typeface="Letter-join Plus 8" panose="02000505000000020003" pitchFamily="50" charset="0"/>
              </a:rPr>
              <a:t>designer</a:t>
            </a:r>
          </a:p>
          <a:p>
            <a:pPr algn="ctr"/>
            <a:endParaRPr lang="en-GB" sz="2400" b="1" u="sng" dirty="0">
              <a:latin typeface="Letter-join Plus 8" panose="02000505000000020003" pitchFamily="50" charset="0"/>
            </a:endParaRPr>
          </a:p>
          <a:p>
            <a:pPr algn="ctr"/>
            <a:r>
              <a:rPr lang="en-GB" sz="2400" dirty="0">
                <a:latin typeface="Letter-join Plus 8" panose="02000505000000020003" pitchFamily="50" charset="0"/>
              </a:rPr>
              <a:t>3. </a:t>
            </a:r>
            <a:r>
              <a:rPr lang="en-GB" sz="2400" b="1" dirty="0">
                <a:latin typeface="Letter-join Plus 8" panose="02000505000000020003" pitchFamily="50" charset="0"/>
              </a:rPr>
              <a:t>Create a warning poster</a:t>
            </a:r>
            <a:r>
              <a:rPr lang="en-GB" sz="2400" dirty="0">
                <a:latin typeface="Letter-join Plus 8" panose="02000505000000020003" pitchFamily="50" charset="0"/>
              </a:rPr>
              <a:t> to tell people how to stop fires spreading in 1666.</a:t>
            </a:r>
            <a:endParaRPr lang="en-GB" sz="2000" dirty="0">
              <a:latin typeface="Letter-join Plus 8" panose="02000505000000020003" pitchFamily="50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687453" y="3803935"/>
            <a:ext cx="423949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u="sng" dirty="0">
                <a:latin typeface="Letter-join Plus 8" panose="02000505000000020003" pitchFamily="50" charset="0"/>
              </a:rPr>
              <a:t>Be a </a:t>
            </a:r>
            <a:r>
              <a:rPr lang="en-GB" sz="2400" b="1" u="sng" dirty="0" smtClean="0">
                <a:latin typeface="Letter-join Plus 8" panose="02000505000000020003" pitchFamily="50" charset="0"/>
              </a:rPr>
              <a:t>creator</a:t>
            </a:r>
          </a:p>
          <a:p>
            <a:pPr algn="ctr"/>
            <a:endParaRPr lang="en-GB" sz="2400" b="1" u="sng" dirty="0">
              <a:latin typeface="Letter-join Plus 8" panose="02000505000000020003" pitchFamily="50" charset="0"/>
            </a:endParaRPr>
          </a:p>
          <a:p>
            <a:pPr algn="ctr"/>
            <a:r>
              <a:rPr lang="en-GB" sz="2400" dirty="0">
                <a:latin typeface="Letter-join Plus 8" panose="02000505000000020003" pitchFamily="50" charset="0"/>
              </a:rPr>
              <a:t>4. </a:t>
            </a:r>
            <a:r>
              <a:rPr lang="en-GB" sz="2400" b="1" dirty="0">
                <a:latin typeface="Letter-join Plus 8" panose="02000505000000020003" pitchFamily="50" charset="0"/>
              </a:rPr>
              <a:t>Make a model of a 1666 house</a:t>
            </a:r>
            <a:r>
              <a:rPr lang="en-GB" sz="2400" dirty="0">
                <a:latin typeface="Letter-join Plus 8" panose="02000505000000020003" pitchFamily="50" charset="0"/>
              </a:rPr>
              <a:t> using cardboard, lolly sticks or recycled materials.</a:t>
            </a:r>
            <a:r>
              <a:rPr lang="en-GB" sz="2000" dirty="0" smtClean="0">
                <a:latin typeface="Letter-join Plus 8" panose="02000505000000020003" pitchFamily="50" charset="0"/>
              </a:rPr>
              <a:t>.</a:t>
            </a:r>
            <a:endParaRPr lang="en-GB" sz="2000" dirty="0">
              <a:latin typeface="Letter-join Plus 8" panose="02000505000000020003" pitchFamily="50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49382" y="280190"/>
            <a:ext cx="86775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Letter-join Plus 8" panose="02000505000000020003" pitchFamily="50" charset="0"/>
              </a:rPr>
              <a:t>Your teacher will give you weekly homework and check that this has been completed. If you want to get a bit more creative, </a:t>
            </a:r>
          </a:p>
          <a:p>
            <a:r>
              <a:rPr lang="en-GB" sz="1400" dirty="0">
                <a:latin typeface="Letter-join Plus 8" panose="02000505000000020003" pitchFamily="50" charset="0"/>
              </a:rPr>
              <a:t>here’s some ideas. Bring them in when completed and we’ll showcase them on our dojo and ‘X’ accounts.</a:t>
            </a:r>
          </a:p>
        </p:txBody>
      </p:sp>
      <p:pic>
        <p:nvPicPr>
          <p:cNvPr id="1026" name="Picture 2" descr="https://symbols.widgitonline.com/widgit/col/358.5x151.5/bycc/English_UK/fire%20of%20london/NPHRASE/NoTags/30880200170000000.sym.png?showPlurals=0&amp;showPronouns=0&amp;showDemonstratives=0&amp;showImperatives=0&amp;skinTone=1&amp;varyGroupSkinTones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9465" y="2974018"/>
            <a:ext cx="1457325" cy="143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29538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250</TotalTime>
  <Words>143</Words>
  <Application>Microsoft Office PowerPoint</Application>
  <PresentationFormat>On-screen Show (4:3)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Plus 8</vt:lpstr>
      <vt:lpstr>Office Theme</vt:lpstr>
      <vt:lpstr>PowerPoint Presentation</vt:lpstr>
    </vt:vector>
  </TitlesOfParts>
  <Company>L.E.A.D. IT Services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Ferguson</dc:creator>
  <cp:lastModifiedBy>Roxana Darling</cp:lastModifiedBy>
  <cp:revision>23</cp:revision>
  <cp:lastPrinted>2025-01-10T16:17:54Z</cp:lastPrinted>
  <dcterms:created xsi:type="dcterms:W3CDTF">2024-08-13T17:43:27Z</dcterms:created>
  <dcterms:modified xsi:type="dcterms:W3CDTF">2025-04-29T13:30:40Z</dcterms:modified>
</cp:coreProperties>
</file>