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460" y="1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23/02/2026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23/02/2026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13100" y="246562"/>
            <a:ext cx="1894642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3610145" y="228336"/>
            <a:ext cx="203893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Nursery </a:t>
            </a: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Food, Glorious Food!</a:t>
            </a:r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 </a:t>
            </a:r>
            <a:endParaRPr lang="en-GB" sz="16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Spring </a:t>
            </a:r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2</a:t>
            </a:r>
            <a:endParaRPr lang="en-GB" sz="1600" b="1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endParaRPr lang="en-GB" sz="1600" b="1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1900"/>
            <a:ext cx="720080" cy="242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551765" y="1071535"/>
            <a:ext cx="2160240" cy="9165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998534" y="446270"/>
            <a:ext cx="2973482" cy="27392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pPr lvl="0"/>
            <a:r>
              <a:rPr lang="en-GB" sz="1000" dirty="0" smtClean="0">
                <a:latin typeface="Letter-join Basic 8" panose="02000505000000020003" pitchFamily="50" charset="0"/>
              </a:rPr>
              <a:t>l </a:t>
            </a:r>
            <a:r>
              <a:rPr lang="en-GB" sz="1000" dirty="0">
                <a:latin typeface="Letter-join Basic 8" panose="02000505000000020003" pitchFamily="50" charset="0"/>
              </a:rPr>
              <a:t>will </a:t>
            </a:r>
            <a:r>
              <a:rPr lang="en-GB" sz="1000" dirty="0" smtClean="0">
                <a:latin typeface="Letter-join Basic 8" panose="02000505000000020003" pitchFamily="50" charset="0"/>
              </a:rPr>
              <a:t>continue to listen to stories and </a:t>
            </a:r>
            <a:r>
              <a:rPr lang="en-GB" sz="1000" dirty="0" smtClean="0">
                <a:latin typeface="Letter-join Basic 8" panose="02000505000000020003" pitchFamily="50" charset="0"/>
              </a:rPr>
              <a:t>rhymes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begin to pay increasing attention to what is happening in the stories being read. </a:t>
            </a:r>
          </a:p>
          <a:p>
            <a:pPr lvl="0"/>
            <a:r>
              <a:rPr lang="en-GB" sz="1000" dirty="0" smtClean="0">
                <a:latin typeface="Letter-join Basic 8" panose="02000505000000020003" pitchFamily="50" charset="0"/>
              </a:rPr>
              <a:t>I </a:t>
            </a:r>
            <a:r>
              <a:rPr lang="en-GB" sz="1000" dirty="0" smtClean="0">
                <a:latin typeface="Letter-join Basic 8" panose="02000505000000020003" pitchFamily="50" charset="0"/>
              </a:rPr>
              <a:t>will begin to join in with repeated refrains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listen to others and begin to continue a </a:t>
            </a:r>
            <a:r>
              <a:rPr lang="en-GB" sz="1000" dirty="0" smtClean="0">
                <a:latin typeface="Letter-join Basic 8" panose="02000505000000020003" pitchFamily="50" charset="0"/>
              </a:rPr>
              <a:t>conversation following on from what has been said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understand instructions involving two parts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use a wider range of vocabulary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join in with familiar songs and rhymes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use sentences of 4 words </a:t>
            </a:r>
          </a:p>
          <a:p>
            <a:pPr lvl="0"/>
            <a:r>
              <a:rPr lang="en-GB" sz="1000" dirty="0" smtClean="0">
                <a:latin typeface="Letter-join Basic 8" panose="02000505000000020003" pitchFamily="50" charset="0"/>
              </a:rPr>
              <a:t>I will begin to use a range of tenses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GB" sz="1000" dirty="0">
                <a:latin typeface="Letter-join Basic 8" panose="02000505000000020003" pitchFamily="50" charset="0"/>
              </a:rPr>
              <a:t>I will express my point of view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use talk to initiate conversations </a:t>
            </a:r>
          </a:p>
          <a:p>
            <a:pPr lvl="0"/>
            <a:r>
              <a:rPr lang="en-GB" sz="1000" dirty="0" smtClean="0">
                <a:latin typeface="Letter-join Basic 8" panose="02000505000000020003" pitchFamily="50" charset="0"/>
              </a:rPr>
              <a:t>I will use talk to explain what is happening and anticipate what might happen </a:t>
            </a:r>
            <a:r>
              <a:rPr lang="en-GB" sz="1000" dirty="0" smtClean="0">
                <a:latin typeface="Letter-join Basic 8" panose="02000505000000020003" pitchFamily="50" charset="0"/>
              </a:rPr>
              <a:t>next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47865" y="2064793"/>
            <a:ext cx="2592288" cy="27699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Personal, Social and Emotional Development 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will remember </a:t>
            </a:r>
            <a:r>
              <a:rPr lang="en-US" sz="1000" dirty="0">
                <a:latin typeface="Letter-join Basic 8" panose="02000505000000020003" pitchFamily="50" charset="0"/>
              </a:rPr>
              <a:t>the rules of Ready, Respectful and Safe without being reminded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can follow </a:t>
            </a:r>
            <a:r>
              <a:rPr lang="en-GB" sz="1000" dirty="0">
                <a:latin typeface="Letter-join Basic 8" panose="02000505000000020003" pitchFamily="50" charset="0"/>
              </a:rPr>
              <a:t>our rules and </a:t>
            </a:r>
            <a:r>
              <a:rPr lang="en-GB" sz="1000" dirty="0" smtClean="0">
                <a:latin typeface="Letter-join Basic 8" panose="02000505000000020003" pitchFamily="50" charset="0"/>
              </a:rPr>
              <a:t>I am beginning </a:t>
            </a:r>
            <a:r>
              <a:rPr lang="en-GB" sz="1000" dirty="0">
                <a:latin typeface="Letter-join Basic 8" panose="02000505000000020003" pitchFamily="50" charset="0"/>
              </a:rPr>
              <a:t>to understand why they are important</a:t>
            </a: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can </a:t>
            </a:r>
            <a:r>
              <a:rPr lang="en-US" sz="1000" dirty="0">
                <a:latin typeface="Letter-join Basic 8" panose="02000505000000020003" pitchFamily="50" charset="0"/>
              </a:rPr>
              <a:t>select and use activities and resources independently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am beginning </a:t>
            </a:r>
            <a:r>
              <a:rPr lang="en-US" sz="1000" dirty="0">
                <a:latin typeface="Letter-join Basic 8" panose="02000505000000020003" pitchFamily="50" charset="0"/>
              </a:rPr>
              <a:t>to understand about foods that are healthy and unhealthy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demonstrate </a:t>
            </a:r>
            <a:r>
              <a:rPr lang="en-US" sz="1000" dirty="0">
                <a:latin typeface="Letter-join Basic 8" panose="02000505000000020003" pitchFamily="50" charset="0"/>
              </a:rPr>
              <a:t>friendly behavior and begin to form good relationships with adults and peers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will begin to take turns with others without support</a:t>
            </a:r>
            <a:endParaRPr lang="en-GB" sz="1000" dirty="0" smtClean="0"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will use the toilet independently but may need reminders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10847" y="3327513"/>
            <a:ext cx="3058486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Physical Development</a:t>
            </a:r>
          </a:p>
          <a:p>
            <a:r>
              <a:rPr lang="en-GB" sz="1200" b="1" u="sng" dirty="0">
                <a:solidFill>
                  <a:schemeClr val="accent3"/>
                </a:solidFill>
                <a:latin typeface="Letter-join Basic 8" panose="02000505000000020003" pitchFamily="50" charset="0"/>
              </a:rPr>
              <a:t>Gross Motor 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</a:t>
            </a:r>
            <a:r>
              <a:rPr lang="en-GB" sz="1000" dirty="0" smtClean="0">
                <a:latin typeface="Letter-join Basic 8" panose="02000505000000020003" pitchFamily="50" charset="0"/>
              </a:rPr>
              <a:t>will continue to develop my movement, balancing, riding and ball </a:t>
            </a:r>
            <a:r>
              <a:rPr lang="en-GB" sz="1000" dirty="0" smtClean="0">
                <a:latin typeface="Letter-join Basic 8" panose="02000505000000020003" pitchFamily="50" charset="0"/>
              </a:rPr>
              <a:t>skills</a:t>
            </a: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can </a:t>
            </a:r>
            <a:r>
              <a:rPr lang="en-US" sz="1000" dirty="0">
                <a:latin typeface="Letter-join Basic 8" panose="02000505000000020003" pitchFamily="50" charset="0"/>
              </a:rPr>
              <a:t>travel in a variety of different ways using a wide range of body parts.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can </a:t>
            </a:r>
            <a:r>
              <a:rPr lang="en-US" sz="1000" dirty="0">
                <a:latin typeface="Letter-join Basic 8" panose="02000505000000020003" pitchFamily="50" charset="0"/>
              </a:rPr>
              <a:t>skip, hop, and balance on one foot</a:t>
            </a:r>
            <a:r>
              <a:rPr lang="en-US" sz="1000" dirty="0" smtClean="0">
                <a:latin typeface="Letter-join Basic 8" panose="02000505000000020003" pitchFamily="50" charset="0"/>
              </a:rPr>
              <a:t>.</a:t>
            </a:r>
          </a:p>
          <a:p>
            <a:r>
              <a:rPr lang="en-US" sz="1000" b="1" dirty="0" smtClean="0">
                <a:latin typeface="Letter-join Basic 8" panose="02000505000000020003" pitchFamily="50" charset="0"/>
              </a:rPr>
              <a:t>I will take part in Squiggle While you Wiggle sessions twice per week</a:t>
            </a:r>
            <a:endParaRPr lang="en-GB" sz="1100" b="1" dirty="0">
              <a:latin typeface="Letter-join Basic 8" panose="02000505000000020003" pitchFamily="50" charset="0"/>
            </a:endParaRPr>
          </a:p>
          <a:p>
            <a:r>
              <a:rPr lang="en-GB" sz="1200" b="1" u="sng" dirty="0">
                <a:solidFill>
                  <a:schemeClr val="accent3"/>
                </a:solidFill>
                <a:latin typeface="Letter-join Basic 8" panose="02000505000000020003" pitchFamily="50" charset="0"/>
              </a:rPr>
              <a:t>Fine </a:t>
            </a:r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Motor</a:t>
            </a: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will </a:t>
            </a:r>
            <a:r>
              <a:rPr lang="en-US" sz="1000" dirty="0">
                <a:latin typeface="Letter-join Basic 8" panose="02000505000000020003" pitchFamily="50" charset="0"/>
              </a:rPr>
              <a:t>show increasing control over mark making tools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</a:t>
            </a:r>
            <a:r>
              <a:rPr lang="en-US" sz="1000" dirty="0">
                <a:latin typeface="Letter-join Basic 8" panose="02000505000000020003" pitchFamily="50" charset="0"/>
              </a:rPr>
              <a:t>can take off and put on my own shoes (using Velcro)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GB" sz="1000" dirty="0">
                <a:latin typeface="Letter-join Basic 8" panose="02000505000000020003" pitchFamily="50" charset="0"/>
              </a:rPr>
              <a:t>I will put on my own coat and begin to fasten my zip (e.g. pull it up if started off) </a:t>
            </a:r>
          </a:p>
          <a:p>
            <a:r>
              <a:rPr lang="en-US" sz="1000" dirty="0" smtClean="0">
                <a:latin typeface="Letter-join Basic 8" panose="02000505000000020003" pitchFamily="50" charset="0"/>
              </a:rPr>
              <a:t>I will learn to hold </a:t>
            </a:r>
            <a:r>
              <a:rPr lang="en-US" sz="1000" dirty="0">
                <a:latin typeface="Letter-join Basic 8" panose="02000505000000020003" pitchFamily="50" charset="0"/>
              </a:rPr>
              <a:t>a pencil (fisted/digital pronate grip) to make marks </a:t>
            </a:r>
            <a:endParaRPr lang="en-US" sz="1000" dirty="0" smtClean="0">
              <a:latin typeface="Letter-join Basic 8" panose="02000505000000020003" pitchFamily="50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grip a pencil using five or two fingers and thumb for control</a:t>
            </a:r>
            <a:r>
              <a:rPr lang="en-GB" sz="1000" dirty="0" smtClean="0">
                <a:latin typeface="Letter-join Basic 8" panose="02000505000000020003" pitchFamily="50" charset="0"/>
              </a:rPr>
              <a:t>.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take part in Dough Disco sessions three times per week</a:t>
            </a:r>
            <a:endParaRPr lang="en-GB" sz="1000" dirty="0">
              <a:latin typeface="Letter-join Basic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346" y="74235"/>
            <a:ext cx="3187387" cy="26314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Literacy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join in with repeated refrains and anticipate </a:t>
            </a:r>
            <a:r>
              <a:rPr lang="en-GB" sz="900" dirty="0">
                <a:latin typeface="Letter-join Basic 8" panose="02000505000000020003" pitchFamily="50" charset="0"/>
              </a:rPr>
              <a:t>key events and phrases in rhymes and stories</a:t>
            </a:r>
            <a:endParaRPr lang="en-GB" sz="900" dirty="0" smtClean="0">
              <a:latin typeface="Letter-join Basic 8" panose="02000505000000020003" pitchFamily="50" charset="0"/>
            </a:endParaRP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talk </a:t>
            </a:r>
            <a:r>
              <a:rPr lang="en-GB" sz="900" dirty="0" smtClean="0">
                <a:latin typeface="Letter-join Basic 8" panose="02000505000000020003" pitchFamily="50" charset="0"/>
              </a:rPr>
              <a:t>about </a:t>
            </a:r>
            <a:r>
              <a:rPr lang="en-GB" sz="900" dirty="0">
                <a:latin typeface="Letter-join Basic 8" panose="02000505000000020003" pitchFamily="50" charset="0"/>
              </a:rPr>
              <a:t>events and principal characters in stories and suggests how the story might </a:t>
            </a:r>
            <a:r>
              <a:rPr lang="en-GB" sz="900" dirty="0" smtClean="0">
                <a:latin typeface="Letter-join Basic 8" panose="02000505000000020003" pitchFamily="50" charset="0"/>
              </a:rPr>
              <a:t>end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recognise</a:t>
            </a:r>
            <a:r>
              <a:rPr lang="en-GB" sz="900" dirty="0" smtClean="0">
                <a:latin typeface="Letter-join Basic 8" panose="02000505000000020003" pitchFamily="50" charset="0"/>
              </a:rPr>
              <a:t> </a:t>
            </a:r>
            <a:r>
              <a:rPr lang="en-GB" sz="900" dirty="0">
                <a:latin typeface="Letter-join Basic 8" panose="02000505000000020003" pitchFamily="50" charset="0"/>
              </a:rPr>
              <a:t>familiar words and signs such as own name, advertising logos and screen icons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Little Wandle – I will take part in my daily Rhyme Time lesson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begin to </a:t>
            </a:r>
            <a:r>
              <a:rPr lang="en-GB" sz="900" dirty="0" smtClean="0">
                <a:latin typeface="Letter-join Basic 8" panose="02000505000000020003" pitchFamily="50" charset="0"/>
              </a:rPr>
              <a:t>develop phonological and phonemic a</a:t>
            </a:r>
            <a:r>
              <a:rPr lang="en-GB" sz="900" dirty="0" smtClean="0">
                <a:latin typeface="Letter-join Basic 8" panose="02000505000000020003" pitchFamily="50" charset="0"/>
              </a:rPr>
              <a:t>wareness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show awareness of rhyme and alliteration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begin to recognise rhythm in spoken words, songs, poems and rhymes</a:t>
            </a:r>
            <a:endParaRPr lang="en-GB" sz="900" dirty="0" smtClean="0">
              <a:latin typeface="Letter-join Basic 8" panose="02000505000000020003" pitchFamily="50" charset="0"/>
            </a:endParaRP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clap the syllables in </a:t>
            </a:r>
            <a:r>
              <a:rPr lang="en-GB" sz="900" dirty="0" smtClean="0">
                <a:latin typeface="Letter-join Basic 8" panose="02000505000000020003" pitchFamily="50" charset="0"/>
              </a:rPr>
              <a:t>words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begin to hear and say the initial sounds in words</a:t>
            </a:r>
            <a:endParaRPr lang="en-GB" sz="900" dirty="0" smtClean="0">
              <a:latin typeface="Letter-join Basic 8" panose="02000505000000020003" pitchFamily="50" charset="0"/>
            </a:endParaRP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learn the sounds </a:t>
            </a:r>
            <a:r>
              <a:rPr lang="en-GB" sz="900" dirty="0" smtClean="0">
                <a:latin typeface="Letter-join Basic 8" panose="02000505000000020003" pitchFamily="50" charset="0"/>
              </a:rPr>
              <a:t>-</a:t>
            </a:r>
            <a:r>
              <a:rPr lang="pt-BR" sz="900" dirty="0">
                <a:latin typeface="Letter-join Basic 8" panose="02000505000000020003" pitchFamily="50" charset="0"/>
              </a:rPr>
              <a:t>u r h b f l </a:t>
            </a:r>
            <a:endParaRPr lang="pt-BR" sz="900" dirty="0" smtClean="0">
              <a:latin typeface="Letter-join Basic 8" panose="02000505000000020003" pitchFamily="50" charset="0"/>
            </a:endParaRPr>
          </a:p>
          <a:p>
            <a:r>
              <a:rPr lang="pt-BR" sz="900" dirty="0" smtClean="0">
                <a:latin typeface="Letter-join Basic 8" panose="02000505000000020003" pitchFamily="50" charset="0"/>
              </a:rPr>
              <a:t>I will take part in Squiggle While You Wiggle sessions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</a:t>
            </a:r>
            <a:r>
              <a:rPr lang="en-GB" sz="900" dirty="0" smtClean="0">
                <a:latin typeface="Letter-join Basic 8" panose="02000505000000020003" pitchFamily="50" charset="0"/>
              </a:rPr>
              <a:t>will give meaning to the marks I make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use mark making and early writing in my </a:t>
            </a:r>
            <a:r>
              <a:rPr lang="en-GB" sz="900" dirty="0" smtClean="0">
                <a:latin typeface="Letter-join Basic 8" panose="02000505000000020003" pitchFamily="50" charset="0"/>
              </a:rPr>
              <a:t>play</a:t>
            </a:r>
            <a:endParaRPr lang="en-GB" sz="900" dirty="0" smtClean="0">
              <a:latin typeface="Letter-join Basic 8" panose="02000505000000020003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346" y="2852936"/>
            <a:ext cx="3177544" cy="36009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Mathematics</a:t>
            </a:r>
          </a:p>
          <a:p>
            <a:r>
              <a:rPr lang="en-GB" sz="900" i="1" dirty="0">
                <a:latin typeface="Letter-join Basic 8" panose="02000505000000020003" pitchFamily="50" charset="0"/>
              </a:rPr>
              <a:t>Following White Rose Maths </a:t>
            </a:r>
            <a:r>
              <a:rPr lang="en-GB" sz="900" i="1" dirty="0" smtClean="0">
                <a:latin typeface="Letter-join Basic 8" panose="02000505000000020003" pitchFamily="50" charset="0"/>
              </a:rPr>
              <a:t>– Take and give 1,2,3, Match, Talk, Push and Pull, Talk about dots, Compare and sort collections</a:t>
            </a:r>
          </a:p>
          <a:p>
            <a:r>
              <a:rPr lang="en-GB" sz="900" i="1" dirty="0" smtClean="0">
                <a:latin typeface="Letter-join Basic 8" panose="02000505000000020003" pitchFamily="50" charset="0"/>
              </a:rPr>
              <a:t>I ca</a:t>
            </a:r>
            <a:r>
              <a:rPr lang="en-GB" sz="900" dirty="0" smtClean="0">
                <a:latin typeface="Letter-join Basic 8" panose="02000505000000020003" pitchFamily="50" charset="0"/>
              </a:rPr>
              <a:t>n </a:t>
            </a:r>
            <a:r>
              <a:rPr lang="en-GB" sz="900" dirty="0">
                <a:latin typeface="Letter-join Basic 8" panose="02000505000000020003" pitchFamily="50" charset="0"/>
              </a:rPr>
              <a:t>subitise 1,2 or 3 objects (without counting)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be able to compare two groups of up to five objects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use number names and language within my play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can point or touch each item, saying one number for each item. </a:t>
            </a:r>
            <a:endParaRPr lang="en-GB" sz="900" dirty="0" smtClean="0">
              <a:latin typeface="Letter-join Basic 8" panose="02000505000000020003" pitchFamily="50" charset="0"/>
            </a:endParaRP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begin to recognise numerals 0-10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link numerals with amounts up to 5</a:t>
            </a:r>
            <a:endParaRPr lang="en-GB" sz="900" dirty="0">
              <a:latin typeface="Letter-join Basic 8" panose="02000505000000020003" pitchFamily="50" charset="0"/>
            </a:endParaRP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separate a group of three or four objects in different ways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</a:t>
            </a:r>
            <a:r>
              <a:rPr lang="en-GB" sz="900" dirty="0">
                <a:latin typeface="Letter-join Basic 8" panose="02000505000000020003" pitchFamily="50" charset="0"/>
              </a:rPr>
              <a:t>can say 1,2 and 3 in the correct order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can count up to five items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</a:t>
            </a:r>
            <a:r>
              <a:rPr lang="en-GB" sz="900" dirty="0">
                <a:latin typeface="Letter-join Basic 8" panose="02000505000000020003" pitchFamily="50" charset="0"/>
              </a:rPr>
              <a:t>will begin to use the language of position and direction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show awareness of shape similarities and differences between objects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can make simple constructions 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begin to explore and add to simple linear patterns of two or three repeating items, e.g. stick, leaf (AB) or stick, leaf, stone (ABC)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begin to sequence events in everyday life and </a:t>
            </a:r>
            <a:r>
              <a:rPr lang="en-GB" sz="900" dirty="0" smtClean="0">
                <a:latin typeface="Letter-join Basic 8" panose="02000505000000020003" pitchFamily="50" charset="0"/>
              </a:rPr>
              <a:t>stories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recall a </a:t>
            </a:r>
            <a:r>
              <a:rPr lang="en-GB" sz="900" dirty="0">
                <a:latin typeface="Letter-join Basic 8" panose="02000505000000020003" pitchFamily="50" charset="0"/>
              </a:rPr>
              <a:t>sequence of events in everyday life and stories</a:t>
            </a:r>
          </a:p>
          <a:p>
            <a:endParaRPr lang="en-GB" sz="1000" dirty="0">
              <a:latin typeface="Letter-join Basic 8" panose="020005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36237" y="5949950"/>
            <a:ext cx="261554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 – Arboretum Promise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hold a tarantula.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81759" y="4992713"/>
            <a:ext cx="2420525" cy="7848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Our Nursery </a:t>
            </a:r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Rhymes</a:t>
            </a:r>
            <a:endParaRPr lang="en-GB" sz="1100" dirty="0" smtClean="0">
              <a:latin typeface="Letter-join Basic 8" panose="02000505000000020003" pitchFamily="50" charset="0"/>
            </a:endParaRP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Miss Molly Had A Dolly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One, Two, Buckle My Shoe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Pat-a-Cake</a:t>
            </a:r>
            <a:endParaRPr lang="en-GB" sz="1100" dirty="0" smtClean="0">
              <a:latin typeface="Letter-join Basic 8" panose="02000505000000020003" pitchFamily="50" charset="0"/>
            </a:endParaRPr>
          </a:p>
        </p:txBody>
      </p:sp>
      <p:pic>
        <p:nvPicPr>
          <p:cNvPr id="17" name="Picture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780" y="1236211"/>
            <a:ext cx="553085" cy="642620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997" y="1218231"/>
            <a:ext cx="654050" cy="641985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758" y="1185845"/>
            <a:ext cx="692785" cy="70675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Props1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43E32C-63BE-42E3-A2B5-C7269E7D3B3E}">
  <ds:schemaRefs>
    <ds:schemaRef ds:uri="http://purl.org/dc/terms/"/>
    <ds:schemaRef ds:uri="6d018340-fcc6-4879-b5a3-eb7ef424df6b"/>
    <ds:schemaRef ds:uri="http://schemas.microsoft.com/office/2006/documentManagement/types"/>
    <ds:schemaRef ds:uri="http://purl.org/dc/dcmitype/"/>
    <ds:schemaRef ds:uri="http://schemas.microsoft.com/office/infopath/2007/PartnerControls"/>
    <ds:schemaRef ds:uri="3262177e-16a3-49dc-bf94-be9f058d24fa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5786</TotalTime>
  <Words>766</Words>
  <Application>Microsoft Office PowerPoint</Application>
  <PresentationFormat>On-screen Show (4:3)</PresentationFormat>
  <Paragraphs>76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Letter-join Basic 8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Vicara MacDonald</cp:lastModifiedBy>
  <cp:revision>161</cp:revision>
  <dcterms:created xsi:type="dcterms:W3CDTF">2017-06-11T10:50:31Z</dcterms:created>
  <dcterms:modified xsi:type="dcterms:W3CDTF">2026-02-25T09:35:48Z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